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61" r:id="rId5"/>
    <p:sldId id="263" r:id="rId6"/>
    <p:sldId id="260" r:id="rId7"/>
    <p:sldId id="264" r:id="rId8"/>
    <p:sldId id="265" r:id="rId9"/>
    <p:sldId id="266" r:id="rId10"/>
    <p:sldId id="267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67" d="100"/>
          <a:sy n="67" d="100"/>
        </p:scale>
        <p:origin x="644" y="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g>
</file>

<file path=ppt/media/image2.png>
</file>

<file path=ppt/media/image3.png>
</file>

<file path=ppt/media/image4.jpeg>
</file>

<file path=ppt/media/image5.png>
</file>

<file path=ppt/media/image6.jpg>
</file>

<file path=ppt/media/image7.png>
</file>

<file path=ppt/media/image70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2EAB85-AC01-3624-1FC7-133E4E867FC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5E98B95-03E3-3D89-E292-5A655F546B5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DBAC8F1-8C76-82A6-3641-7951DC27C4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C4EB86-76E6-4573-A689-1A4D74A9062A}" type="datetimeFigureOut">
              <a:rPr lang="en-US" smtClean="0"/>
              <a:t>6/30/2023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46D9478-30C2-A769-97CC-48C53474AA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B34DE63-5E4F-A050-D3DB-F40CD8920F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AB0487-95B1-4DF0-8B17-923A90DAAB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50680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CA2379-BFA0-1DB1-357A-CF38A5F10A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68CC438-1B9F-ED93-CD7F-A8AC07A926D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095409-CEEA-EB6E-E6F9-311EBC3135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C4EB86-76E6-4573-A689-1A4D74A9062A}" type="datetimeFigureOut">
              <a:rPr lang="en-US" smtClean="0"/>
              <a:t>6/30/2023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BA5B182-5B69-1D50-A1F7-EA6D8AE045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20D404-1861-9F08-44C1-8F48858922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AB0487-95B1-4DF0-8B17-923A90DAAB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78971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FF67041-7334-62EB-F21D-F9F3A551A1E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8EB7A84-7F9E-BA67-97BE-3F9865F4CB8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F5B095D-C628-308A-768B-95E48F6B2C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C4EB86-76E6-4573-A689-1A4D74A9062A}" type="datetimeFigureOut">
              <a:rPr lang="en-US" smtClean="0"/>
              <a:t>6/30/2023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6077FFD-10E3-6D51-9A8F-AF8B5C6AFD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546E997-D8A4-70D6-52A0-AFE7180CE3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AB0487-95B1-4DF0-8B17-923A90DAAB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49834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C7766E-8CE9-BDA8-9BD2-2F552A2D4A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B4A4EB-DAD6-88E1-79A6-D5B49BA90F3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E114328-605A-0938-FDFF-517B96AE01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C4EB86-76E6-4573-A689-1A4D74A9062A}" type="datetimeFigureOut">
              <a:rPr lang="en-US" smtClean="0"/>
              <a:t>6/30/2023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A8887D8-AA7F-50B2-B103-61E1BD3AF9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670B29C-F4F8-480E-170E-9BC5E2A23D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AB0487-95B1-4DF0-8B17-923A90DAAB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2021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B85EFF-FDC1-0CEF-447A-90580EA7C1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77783D1-76D3-F1B8-3FA4-E097296DA48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57F9EE-FC16-55F0-0513-B0EAE9FDD9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C4EB86-76E6-4573-A689-1A4D74A9062A}" type="datetimeFigureOut">
              <a:rPr lang="en-US" smtClean="0"/>
              <a:t>6/30/2023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102C829-A86E-3211-FCFB-5A5917887B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5CE445E-1C61-3E07-FAEF-D26C895249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AB0487-95B1-4DF0-8B17-923A90DAAB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9931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B5B88D-0047-CA37-3874-EEA537DA29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6C8C8A-A5B3-0078-0BD1-FDE9887C580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0FB445B-B628-A5D6-D366-BE682345A5D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54ACE9C-E607-CE68-9AD8-B310774979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C4EB86-76E6-4573-A689-1A4D74A9062A}" type="datetimeFigureOut">
              <a:rPr lang="en-US" smtClean="0"/>
              <a:t>6/30/2023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588B341-3E24-256C-E756-5EC5946139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7C45389-B147-C76B-15DD-C9B1836070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AB0487-95B1-4DF0-8B17-923A90DAAB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26893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52F2C2-21DE-E20D-2819-46E811016D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279E65C-8E9D-E72F-0BF3-A18A47405A3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15736EA-F2D3-307E-E25E-C1913ED09C4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140A1BB-8044-2061-002B-2E5F084AB32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834FA26-D16A-570A-C199-1501C0B45AE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E51A482-92BE-199B-B05A-C7F23EDA62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C4EB86-76E6-4573-A689-1A4D74A9062A}" type="datetimeFigureOut">
              <a:rPr lang="en-US" smtClean="0"/>
              <a:t>6/30/2023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4A91370-8B32-D1B7-FDAD-032794ECAB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C419B05-5A33-00B3-22CC-0AF7507419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AB0487-95B1-4DF0-8B17-923A90DAAB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59241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9E4DFC-2DC6-8A65-6704-002D9AF37E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0B2B777-784F-1B82-C79C-F8B352BE45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C4EB86-76E6-4573-A689-1A4D74A9062A}" type="datetimeFigureOut">
              <a:rPr lang="en-US" smtClean="0"/>
              <a:t>6/30/2023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212CE74-4BD4-1D85-0C75-94697F8CB1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15A46F3-2EB1-3FE6-900E-70393E6371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AB0487-95B1-4DF0-8B17-923A90DAAB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76287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75805CD-D8AC-130E-A8C4-4B72FD0FFE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C4EB86-76E6-4573-A689-1A4D74A9062A}" type="datetimeFigureOut">
              <a:rPr lang="en-US" smtClean="0"/>
              <a:t>6/30/2023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0EEBEB1-06E4-8D37-7485-640B8E3B43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A54F9D4-7F37-F2D1-FD05-D7CE4BBA72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AB0487-95B1-4DF0-8B17-923A90DAAB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04029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C70D47-3DDA-3F5F-EB56-1E1607198D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BA75A3-9233-50D1-6777-A5F858AAC99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C288930-6E97-6F4F-605B-A211245AA6B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D0DAB33-2F51-3223-0A92-28002DDB27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C4EB86-76E6-4573-A689-1A4D74A9062A}" type="datetimeFigureOut">
              <a:rPr lang="en-US" smtClean="0"/>
              <a:t>6/30/2023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203CD64-A6CA-B52A-5A06-00E64BD557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BE308F3-1864-1430-FE4B-A24135BE48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AB0487-95B1-4DF0-8B17-923A90DAAB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37371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E3A091-3B6F-EE6A-C9B5-69D61D0433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C58455E-A34B-5760-333D-C6261F52DFE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0247C51-5D57-7225-80C3-A671DEECD55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B3ECE48-E018-929B-ABD3-40D31B8FFD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C4EB86-76E6-4573-A689-1A4D74A9062A}" type="datetimeFigureOut">
              <a:rPr lang="en-US" smtClean="0"/>
              <a:t>6/30/2023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5C6F5E8-F9FD-2D84-FC26-986676B619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CCC9475-725A-4823-61BB-FAE9EE62C7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AB0487-95B1-4DF0-8B17-923A90DAAB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16239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BCAE598-29AA-3FB5-E92D-156E9322DF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B687555-6A2F-BAED-3ADE-2D56EA38C25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1A46DD2-F467-6E39-FC3B-BDBE4E7BEFD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FC4EB86-76E6-4573-A689-1A4D74A9062A}" type="datetimeFigureOut">
              <a:rPr lang="en-US" smtClean="0"/>
              <a:t>6/30/2023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241C602-61C9-38BB-FB66-04E42B1D464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F0FEA9E-41AC-DFA4-603D-032A81EADC4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FAB0487-95B1-4DF0-8B17-923A90DAAB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73739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5F9E80-8B44-4236-B49E-31D58B25CFA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Transportation in Medellin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638013E-BF1D-4BAC-8E06-0027F71B611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A Story about Accessibility, Inclusion, and Innovation</a:t>
            </a:r>
          </a:p>
          <a:p>
            <a:endParaRPr lang="en-US" dirty="0"/>
          </a:p>
          <a:p>
            <a:r>
              <a:rPr lang="en-US" dirty="0"/>
              <a:t>OSSEN Group Project #7</a:t>
            </a:r>
          </a:p>
        </p:txBody>
      </p:sp>
    </p:spTree>
    <p:extLst>
      <p:ext uri="{BB962C8B-B14F-4D97-AF65-F5344CB8AC3E}">
        <p14:creationId xmlns:p14="http://schemas.microsoft.com/office/powerpoint/2010/main" val="45379864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10D40C-6A02-34A1-570D-51111544BA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Model</a:t>
            </a:r>
          </a:p>
        </p:txBody>
      </p:sp>
      <p:pic>
        <p:nvPicPr>
          <p:cNvPr id="5" name="Content Placeholder 4" descr="A screenshot of a spreadsheet&#10;&#10;Description automatically generated">
            <a:extLst>
              <a:ext uri="{FF2B5EF4-FFF2-40B4-BE49-F238E27FC236}">
                <a16:creationId xmlns:a16="http://schemas.microsoft.com/office/drawing/2014/main" id="{531DC41C-32DA-D4A6-B1B3-1FB78F0E20F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9129" y="1690688"/>
            <a:ext cx="5482096" cy="4376738"/>
          </a:xfrm>
        </p:spPr>
      </p:pic>
      <p:pic>
        <p:nvPicPr>
          <p:cNvPr id="7" name="Picture 6" descr="A screenshot of a computer&#10;&#10;Description automatically generated with low confidence">
            <a:extLst>
              <a:ext uri="{FF2B5EF4-FFF2-40B4-BE49-F238E27FC236}">
                <a16:creationId xmlns:a16="http://schemas.microsoft.com/office/drawing/2014/main" id="{A14DE06E-A8F7-1D2B-C884-2BEF2800F41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91225" y="1690688"/>
            <a:ext cx="5715000" cy="5838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770502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0846C8-EAD1-BA76-17FD-1D81E5DD14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Transportation in Medellin</a:t>
            </a:r>
          </a:p>
        </p:txBody>
      </p:sp>
      <p:pic>
        <p:nvPicPr>
          <p:cNvPr id="5" name="Content Placeholder 4" descr="A picture containing text, map, diagram, plan&#10;&#10;Description automatically generated">
            <a:extLst>
              <a:ext uri="{FF2B5EF4-FFF2-40B4-BE49-F238E27FC236}">
                <a16:creationId xmlns:a16="http://schemas.microsoft.com/office/drawing/2014/main" id="{ED8E5A5E-AB24-5747-B3DA-FBFBF0A24FB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32001" y="1405414"/>
            <a:ext cx="7772400" cy="5440680"/>
          </a:xfrm>
        </p:spPr>
      </p:pic>
    </p:spTree>
    <p:extLst>
      <p:ext uri="{BB962C8B-B14F-4D97-AF65-F5344CB8AC3E}">
        <p14:creationId xmlns:p14="http://schemas.microsoft.com/office/powerpoint/2010/main" val="223977929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C0481B-F038-47EE-8095-A8C0C6EB54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Activity in Medellin</a:t>
            </a:r>
            <a:endParaRPr lang="en-US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F969955-3838-6A57-8DD2-B67C568411A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 rot="16200000">
            <a:off x="3689444" y="374366"/>
            <a:ext cx="5006152" cy="7366000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9C7F26B-05A8-A985-7894-F54F8D952D5F}"/>
              </a:ext>
            </a:extLst>
          </p:cNvPr>
          <p:cNvSpPr txBox="1"/>
          <p:nvPr/>
        </p:nvSpPr>
        <p:spPr>
          <a:xfrm>
            <a:off x="0" y="6492875"/>
            <a:ext cx="121920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600" b="0" i="0" u="none" strike="noStrike" baseline="0">
                <a:latin typeface="AdvOTd67905e7"/>
              </a:rPr>
              <a:t>Straulino D, Saldarriaga JC, Gómez JA, Duque JC, O</a:t>
            </a:r>
            <a:r>
              <a:rPr lang="en-US" sz="1600" b="0" i="0" u="none" strike="noStrike" baseline="0">
                <a:latin typeface="AdvOTd67905e7+20"/>
              </a:rPr>
              <a:t>’</a:t>
            </a:r>
            <a:r>
              <a:rPr lang="en-US" sz="1600" b="0" i="0" u="none" strike="noStrike" baseline="0">
                <a:latin typeface="AdvOTd67905e7"/>
              </a:rPr>
              <a:t>Clery N. 2022 Uncovering commercial activity in informal cities. </a:t>
            </a:r>
            <a:r>
              <a:rPr lang="en-US" sz="1600" b="0" i="0" u="none" strike="noStrike" baseline="0">
                <a:latin typeface="AdvOT1513558b.I"/>
              </a:rPr>
              <a:t>R. Soc. Open Sci. </a:t>
            </a:r>
            <a:r>
              <a:rPr lang="en-US" sz="1600" b="0" i="0" u="none" strike="noStrike" baseline="0">
                <a:latin typeface="AdvOT919a0533.B"/>
              </a:rPr>
              <a:t>9</a:t>
            </a:r>
            <a:r>
              <a:rPr lang="en-US" sz="1600" b="0" i="0" u="none" strike="noStrike" baseline="0">
                <a:latin typeface="AdvOTd67905e7"/>
              </a:rPr>
              <a:t>: 211841.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59347547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96CD5B12-48C0-8C5A-303B-BE16608248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72590" y="1423988"/>
            <a:ext cx="6286500" cy="475297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359C8D8-2C9B-4A48-2CD4-2C92C73849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Different Perspective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489F9BA9-FCF0-20D4-6789-BF5B348F34C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9719" y="1758156"/>
            <a:ext cx="450138" cy="4351338"/>
          </a:xfr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A180896C-E9EA-EF42-C0FD-EEEBF5624F0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910762" y="4562475"/>
            <a:ext cx="2085975" cy="2190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908104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ontent Placeholder 6" descr="A picture containing text, screenshot, diagram, plot&#10;&#10;Description automatically generated">
            <a:extLst>
              <a:ext uri="{FF2B5EF4-FFF2-40B4-BE49-F238E27FC236}">
                <a16:creationId xmlns:a16="http://schemas.microsoft.com/office/drawing/2014/main" id="{86DF54CF-138C-63E0-A81C-549945754BB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09951" y="1511300"/>
            <a:ext cx="6666960" cy="5216234"/>
          </a:xfr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2936A368-E0DC-1065-8582-F1166C6F934A}"/>
              </a:ext>
            </a:extLst>
          </p:cNvPr>
          <p:cNvSpPr/>
          <p:nvPr/>
        </p:nvSpPr>
        <p:spPr>
          <a:xfrm>
            <a:off x="3332480" y="914400"/>
            <a:ext cx="4988560" cy="77628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6189BD2-7233-66AB-595F-62931A5F5E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b">
            <a:normAutofit/>
          </a:bodyPr>
          <a:lstStyle/>
          <a:p>
            <a:r>
              <a:rPr lang="en-US" sz="5400"/>
              <a:t>The Exclusion</a:t>
            </a:r>
          </a:p>
        </p:txBody>
      </p:sp>
    </p:spTree>
    <p:extLst>
      <p:ext uri="{BB962C8B-B14F-4D97-AF65-F5344CB8AC3E}">
        <p14:creationId xmlns:p14="http://schemas.microsoft.com/office/powerpoint/2010/main" val="249667804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E081EFF0-312B-48F0-FAE0-4A88CCD8F58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-673481"/>
            <a:ext cx="10237651" cy="7166356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B256996E-1AF1-ABA6-7BD6-FCDC9C52419F}"/>
              </a:ext>
            </a:extLst>
          </p:cNvPr>
          <p:cNvSpPr/>
          <p:nvPr/>
        </p:nvSpPr>
        <p:spPr>
          <a:xfrm>
            <a:off x="441959" y="-528320"/>
            <a:ext cx="11470640" cy="348488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ABDDC82-CFAE-88CB-7F03-B3AE2D80D9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b">
            <a:normAutofit/>
          </a:bodyPr>
          <a:lstStyle/>
          <a:p>
            <a:r>
              <a:rPr lang="en-US" sz="5400"/>
              <a:t>The Inclusion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E8FE28-8692-C94C-630E-7A09127C72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200" dirty="0"/>
              <a:t>We propose an extension of Line B from San Javier to San Cristobal (24). </a:t>
            </a:r>
          </a:p>
        </p:txBody>
      </p:sp>
    </p:spTree>
    <p:extLst>
      <p:ext uri="{BB962C8B-B14F-4D97-AF65-F5344CB8AC3E}">
        <p14:creationId xmlns:p14="http://schemas.microsoft.com/office/powerpoint/2010/main" val="112994889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79604F-359E-57F6-84D6-F636F86401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Opportunity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F3BDEDD-BD28-BDE4-4E9F-9C2E09F6B58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Spatial Unconstrained Gravity Model</a:t>
            </a:r>
          </a:p>
          <a:p>
            <a:pPr lvl="1"/>
            <a:r>
              <a:rPr lang="en-US" dirty="0"/>
              <a:t>Currently, people in San Cristobal are held back due to the lack of accessibility</a:t>
            </a:r>
          </a:p>
          <a:p>
            <a:pPr lvl="1"/>
            <a:r>
              <a:rPr lang="en-US" dirty="0"/>
              <a:t>We predict a medium size inflow of economic activity into the community</a:t>
            </a:r>
          </a:p>
          <a:p>
            <a:pPr lvl="1"/>
            <a:r>
              <a:rPr lang="en-US" dirty="0"/>
              <a:t>In general, we were able to showcase the unused potential in Medellin of public transport</a:t>
            </a:r>
          </a:p>
          <a:p>
            <a:pPr lvl="1"/>
            <a:r>
              <a:rPr lang="en-US" dirty="0"/>
              <a:t>We further propose additional investment into the expansion of the current system</a:t>
            </a:r>
          </a:p>
        </p:txBody>
      </p:sp>
    </p:spTree>
    <p:extLst>
      <p:ext uri="{BB962C8B-B14F-4D97-AF65-F5344CB8AC3E}">
        <p14:creationId xmlns:p14="http://schemas.microsoft.com/office/powerpoint/2010/main" val="72841159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6A0B7E-B69B-6930-BE52-A12D16AADF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770615-C78D-9833-4168-B4A804E348D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133654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CF347E-10D5-C284-735F-A62CA5EBA3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Model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20D45A22-336F-5811-42AF-2BD486B6D9AF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 dirty="0" smtClean="0">
                              <a:solidFill>
                                <a:srgbClr val="836967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 dirty="0">
                              <a:latin typeface="Cambria Math" panose="02040503050406030204" pitchFamily="18" charset="0"/>
                            </a:rPr>
                            <m:t>𝑇</m:t>
                          </m:r>
                        </m:e>
                        <m:sub>
                          <m:r>
                            <a:rPr lang="en-US" i="1" dirty="0">
                              <a:latin typeface="Cambria Math" panose="02040503050406030204" pitchFamily="18" charset="0"/>
                            </a:rPr>
                            <m:t>𝑖𝑗</m:t>
                          </m:r>
                        </m:sub>
                      </m:sSub>
                      <m:r>
                        <a:rPr lang="en-US" i="0" dirty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i="1" dirty="0">
                          <a:latin typeface="Cambria Math" panose="02040503050406030204" pitchFamily="18" charset="0"/>
                        </a:rPr>
                        <m:t>𝐾</m:t>
                      </m:r>
                      <m:sSub>
                        <m:sSubPr>
                          <m:ctrlPr>
                            <a:rPr lang="en-US" i="1" dirty="0">
                              <a:solidFill>
                                <a:srgbClr val="836967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 dirty="0">
                              <a:latin typeface="Cambria Math" panose="02040503050406030204" pitchFamily="18" charset="0"/>
                            </a:rPr>
                            <m:t>𝑂</m:t>
                          </m:r>
                        </m:e>
                        <m:sub>
                          <m:r>
                            <a:rPr lang="en-US" i="1" dirty="0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sSub>
                        <m:sSubPr>
                          <m:ctrlPr>
                            <a:rPr lang="en-US" i="1" dirty="0">
                              <a:solidFill>
                                <a:srgbClr val="836967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 dirty="0">
                              <a:latin typeface="Cambria Math" panose="02040503050406030204" pitchFamily="18" charset="0"/>
                            </a:rPr>
                            <m:t>𝐷</m:t>
                          </m:r>
                        </m:e>
                        <m:sub>
                          <m:r>
                            <a:rPr lang="en-US" i="1" dirty="0">
                              <a:latin typeface="Cambria Math" panose="02040503050406030204" pitchFamily="18" charset="0"/>
                            </a:rPr>
                            <m:t>𝑗</m:t>
                          </m:r>
                        </m:sub>
                      </m:sSub>
                      <m:func>
                        <m:funcPr>
                          <m:ctrlPr>
                            <a:rPr lang="en-US" i="1" dirty="0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i="0" dirty="0">
                              <a:latin typeface="Cambria Math" panose="02040503050406030204" pitchFamily="18" charset="0"/>
                            </a:rPr>
                            <m:t>exp</m:t>
                          </m:r>
                        </m:fName>
                        <m:e>
                          <m:d>
                            <m:dPr>
                              <m:ctrlPr>
                                <a:rPr lang="en-US" i="1" dirty="0">
                                  <a:solidFill>
                                    <a:srgbClr val="836967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i="0" dirty="0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sSub>
                                <m:sSubPr>
                                  <m:ctrlPr>
                                    <a:rPr lang="en-US" i="1" dirty="0">
                                      <a:solidFill>
                                        <a:srgbClr val="836967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i="1" dirty="0">
                                      <a:latin typeface="Cambria Math" panose="02040503050406030204" pitchFamily="18" charset="0"/>
                                    </a:rPr>
                                    <m:t>𝛽</m:t>
                                  </m:r>
                                </m:e>
                                <m:sub>
                                  <m:r>
                                    <a:rPr lang="en-US" i="1" dirty="0">
                                      <a:latin typeface="Cambria Math" panose="02040503050406030204" pitchFamily="18" charset="0"/>
                                    </a:rPr>
                                    <m:t>𝑖𝑗</m:t>
                                  </m:r>
                                </m:sub>
                              </m:sSub>
                            </m:e>
                          </m:d>
                        </m:e>
                      </m:func>
                    </m:oMath>
                  </m:oMathPara>
                </a14:m>
                <a:endParaRPr lang="en-US" dirty="0"/>
              </a:p>
              <a:p>
                <a:pPr marL="0" indent="0">
                  <a:buNone/>
                </a:pPr>
                <a:r>
                  <a:rPr lang="en-US" dirty="0"/>
                  <a:t>Subject to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lang="en-US" i="1" smtClean="0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∑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𝑛</m:t>
                          </m:r>
                        </m:sup>
                      </m:sSubSup>
                      <m:sSubSup>
                        <m:sSubSupPr>
                          <m:ctrlPr>
                            <a:rPr lang="en-US" i="1" smtClean="0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∑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𝑗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𝑚</m:t>
                          </m:r>
                        </m:sup>
                      </m:sSubSup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 </m:t>
                      </m:r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𝑇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𝑗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𝑇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20D45A22-336F-5811-42AF-2BD486B6D9AF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21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62167825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112</TotalTime>
  <Words>158</Words>
  <Application>Microsoft Office PowerPoint</Application>
  <PresentationFormat>Widescreen</PresentationFormat>
  <Paragraphs>22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9" baseType="lpstr">
      <vt:lpstr>AdvOT1513558b.I</vt:lpstr>
      <vt:lpstr>AdvOT919a0533.B</vt:lpstr>
      <vt:lpstr>AdvOTd67905e7</vt:lpstr>
      <vt:lpstr>AdvOTd67905e7+20</vt:lpstr>
      <vt:lpstr>Arial</vt:lpstr>
      <vt:lpstr>Calibri</vt:lpstr>
      <vt:lpstr>Calibri Light</vt:lpstr>
      <vt:lpstr>Cambria Math</vt:lpstr>
      <vt:lpstr>Office Theme</vt:lpstr>
      <vt:lpstr>Transportation in Medellin</vt:lpstr>
      <vt:lpstr>Transportation in Medellin</vt:lpstr>
      <vt:lpstr>Activity in Medellin</vt:lpstr>
      <vt:lpstr>A Different Perspective</vt:lpstr>
      <vt:lpstr>The Exclusion</vt:lpstr>
      <vt:lpstr>The Inclusion</vt:lpstr>
      <vt:lpstr>The Opportunity</vt:lpstr>
      <vt:lpstr>PowerPoint Presentation</vt:lpstr>
      <vt:lpstr>The Model</vt:lpstr>
      <vt:lpstr>The Model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Transportation in Medellin</dc:title>
  <dc:creator>jan weber</dc:creator>
  <cp:lastModifiedBy>jan weber</cp:lastModifiedBy>
  <cp:revision>9</cp:revision>
  <dcterms:created xsi:type="dcterms:W3CDTF">2023-06-29T20:07:56Z</dcterms:created>
  <dcterms:modified xsi:type="dcterms:W3CDTF">2023-06-30T10:08:24Z</dcterms:modified>
</cp:coreProperties>
</file>

<file path=docProps/thumbnail.jpeg>
</file>